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9" r:id="rId40"/>
    <p:sldId id="294" r:id="rId41"/>
    <p:sldId id="295" r:id="rId42"/>
    <p:sldId id="296" r:id="rId43"/>
    <p:sldId id="297" r:id="rId44"/>
    <p:sldId id="300" r:id="rId45"/>
    <p:sldId id="29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ABCD0-FF75-48BB-B1AA-A4F630D2A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242633-C392-4AB6-B66B-64767F2BF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1A518-1EAD-4B22-9059-B976103C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CA6CF-6A7C-4130-BE4C-6683567C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04265-63C6-4B20-A998-B4BA509D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7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40D13-DB53-4F9E-8290-07414253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276C22-D555-41FD-ABD5-3C3B36EBF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8C91F-9300-4D1C-8F0F-E5F099F2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45FCB-F613-4EC1-8D4E-1FB4F93F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303BD-A87F-4606-8FE7-AD3EB6A7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9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FA6046-BDDA-4130-B3AA-005BFD130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34B9D-DCF8-4824-91E6-3A78C8A45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5B9BD-69AF-4705-9069-F6618262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6BFDC-DE69-41A2-B93A-96C34C9F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615E-6195-415E-B2B5-A583D5F7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9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6F399-D7A6-429A-8FD8-4F428C0E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A94F-685B-40C3-A390-62814309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CC0E1-F9CF-45F5-965E-F37C2192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21C8D-54AB-404F-ABB5-63894B36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229DB3-4148-42CD-9E32-E44C4B35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FC0A0-E069-4DDA-AECD-A6011516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C6C326-144C-4D5E-A95D-D4BA64666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4953DB-E94D-460F-9F7A-B36E671D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0C608-FB58-4841-A975-2054E6C8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EAE77-9A00-4906-8F8C-3A7323D8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4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B863B-3404-45E1-8B69-63C4CAB5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416B20-5A75-4393-A11F-B53AEE2B7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C7ABB4-B6D7-4EB6-9EA4-24A96DB82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C2A445-EC44-4C61-BF77-3690C4B6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8F878-96A5-4386-B123-38275F19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06B3F-996D-49C7-9AB6-4CDA5A84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1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1A97E-A3A9-42BB-A878-83AB78B7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20D5A-B460-4024-83C0-1386F4794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56DD6E-004F-4D13-BD7D-12B278F64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A6DDF3-66D0-451A-974B-8DFF65FE4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1D0355-5CB2-4721-9804-2BC029A64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D2836F-D7F9-48D5-9A5F-761EB80F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5B7EC7-9B81-4652-848B-7FAF0602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232CB2-EDB0-4098-8EBF-B9136939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7E602-B870-46AC-973F-B782E00B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EAAB9A-EBC5-49E1-BDE8-A6B3F8E2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66D7D7-6DB9-4261-A30F-5CB4333C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392136-7CF6-4BF7-A8F9-578F017A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8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2F3FF4-B548-4DC9-B732-74A9FD12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091252-4105-454B-ADEB-0894F123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BC3374-CD7A-4DF0-8967-44139DEE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CA94-D37C-4C41-B28C-74F8DE27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3C3DC-9779-450D-9FE9-70256A7F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54B837-FF8B-4C87-91D8-688232EED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BF197E-AE73-4A0D-A302-B05960DF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6C1AF-9EA2-4DFE-A404-C423C410A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E7B97-C597-48DD-BC40-2CACF7ED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1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C52BC-EA69-46AC-BDDD-02155CC6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FE8615-7C38-4B53-9BE6-634C293E9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86B59-C121-46CB-9CA5-238B3FF9C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2DF3E-31B0-4F91-8DEB-902CBFC6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29940-61D8-4A57-906C-6F4EF402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2DD3A-F09F-4B34-86B7-B90ACA56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05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36179B-C2CA-45D7-9A7D-9231C542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1BBB1-25CB-4968-BA21-1B1B26D6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3D18EB-A243-4EFE-878D-76B07B634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E7B90-7672-47FD-906A-E86E14A6198F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F09D96-014F-4526-85C5-28E71AADA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F3AE9-8138-4342-9E6A-6940C3258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FF527-55E4-4622-929F-5B99E94DD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0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47FEF-93C2-4659-BDF2-A6E9842A0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54973" cy="2387600"/>
          </a:xfrm>
        </p:spPr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다양한 외부 라이브러리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9C027D-85BF-439B-B9CA-F87866FF0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7771" y="3869166"/>
            <a:ext cx="5150777" cy="1655762"/>
          </a:xfrm>
        </p:spPr>
        <p:txBody>
          <a:bodyPr/>
          <a:lstStyle/>
          <a:p>
            <a:pPr algn="l"/>
            <a:r>
              <a:rPr lang="en-US" altLang="ko-KR" dirty="0"/>
              <a:t>1. Pillow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algn="l"/>
            <a:r>
              <a:rPr lang="en-US" altLang="ko-KR" dirty="0"/>
              <a:t>2. </a:t>
            </a:r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892B95-D820-491A-976A-3BC4704E4FE3}"/>
              </a:ext>
            </a:extLst>
          </p:cNvPr>
          <p:cNvCxnSpPr/>
          <p:nvPr/>
        </p:nvCxnSpPr>
        <p:spPr>
          <a:xfrm>
            <a:off x="1366463" y="955497"/>
            <a:ext cx="0" cy="4777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8C7812-5E5B-4481-BFDC-A23974DE7B59}"/>
              </a:ext>
            </a:extLst>
          </p:cNvPr>
          <p:cNvCxnSpPr/>
          <p:nvPr/>
        </p:nvCxnSpPr>
        <p:spPr>
          <a:xfrm>
            <a:off x="729465" y="3509963"/>
            <a:ext cx="1084951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6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사전준비하기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D661CE-95BE-433D-B217-A62BDED70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328" y="1959869"/>
            <a:ext cx="10515600" cy="41635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6C3EE65-4708-4603-AA76-9451C2243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887" y="2085665"/>
            <a:ext cx="8729676" cy="369204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9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</a:t>
            </a:r>
            <a:r>
              <a:rPr lang="ko-KR" altLang="en-US" dirty="0"/>
              <a:t>의 기초 다지기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67F671C-CF9A-4154-B844-69BABA85C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779560"/>
            <a:ext cx="10372725" cy="41148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8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B5FB88-0E03-4340-827D-C66902798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742" y="1652441"/>
            <a:ext cx="7330493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45BFF0-8135-4542-B2C6-BCC35BD2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91" y="4645317"/>
            <a:ext cx="7906790" cy="13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기초 다지기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463A661-9C15-4964-B45B-480B27228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53419"/>
            <a:ext cx="10020300" cy="44862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2DBB743-5350-4E91-BC42-0488A49F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893" y="4485842"/>
            <a:ext cx="6690997" cy="1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1C10AC-CA81-4E13-83A6-95D319DF1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368" y="1663464"/>
            <a:ext cx="7404370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619429-4DC3-4AE3-AEC2-7BB43C6E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79" y="4972700"/>
            <a:ext cx="5660118" cy="16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79C1DDC-4330-47D5-BDFD-D1545A030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43" y="1663464"/>
            <a:ext cx="7258697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BC57FAF-BA43-4592-9D04-A52E9410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89" y="4776342"/>
            <a:ext cx="6153792" cy="17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1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55B4BA-44B4-4113-97D6-9E13AFC24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71" y="1663464"/>
            <a:ext cx="6368556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ED923E6-920D-482D-B5A7-A3850BCA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26" y="4767954"/>
            <a:ext cx="5285465" cy="154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1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71AC27E-5CFD-48A7-A893-D86CA7FFC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39" y="1663464"/>
            <a:ext cx="9610332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58D1F7-3B8B-4895-ABAC-1C58EF87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95" y="5194536"/>
            <a:ext cx="4946953" cy="13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3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A3A1AC7-ED0C-4C27-8A54-FE1309A0F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575" y="1663464"/>
            <a:ext cx="7182604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519F22A-850B-4D05-B4FC-C57B9D54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88" y="5071441"/>
            <a:ext cx="6026916" cy="152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9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05B10-433C-41FF-BAC7-97307DF0B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418"/>
            <a:ext cx="10515600" cy="5064756"/>
          </a:xfrm>
        </p:spPr>
        <p:txBody>
          <a:bodyPr/>
          <a:lstStyle/>
          <a:p>
            <a:r>
              <a:rPr lang="ko-KR" altLang="en-US" dirty="0"/>
              <a:t>외부 라이브러리의 개념을 파악합니다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Pillow </a:t>
            </a:r>
            <a:r>
              <a:rPr lang="ko-KR" altLang="en-US" dirty="0"/>
              <a:t>라이브러리를 설치해서 이미지 처리 프로그램을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Pygame</a:t>
            </a:r>
            <a:r>
              <a:rPr lang="en-US" altLang="ko-KR" dirty="0"/>
              <a:t>  </a:t>
            </a:r>
            <a:r>
              <a:rPr lang="ko-KR" altLang="en-US" dirty="0"/>
              <a:t>라이브러리를 설치해서 간단한 게임을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거북이 그래픽과 </a:t>
            </a:r>
            <a:r>
              <a:rPr lang="en-US" altLang="ko-KR" dirty="0"/>
              <a:t>Pillow</a:t>
            </a:r>
            <a:r>
              <a:rPr lang="ko-KR" altLang="en-US" dirty="0"/>
              <a:t>를 조합한 응용 프로그램을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1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5CA584-30D8-49B5-BB28-FA050A438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972" y="1663464"/>
            <a:ext cx="8725285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F29F88-2C92-4A91-9AA7-6C16457EA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97" y="5194536"/>
            <a:ext cx="4548884" cy="11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6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80DF56-289A-4BDC-9BBD-A339AD6A6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703" y="1663464"/>
            <a:ext cx="8912404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4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0F16B4-8297-4D2E-9FF1-1C1B0274D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95" y="1663464"/>
            <a:ext cx="7879998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7F0AA61-8301-4160-865C-8357D774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28" y="4830240"/>
            <a:ext cx="5443377" cy="15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9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30D861-36CA-4B89-8D58-3BAD2771F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192" y="1663464"/>
            <a:ext cx="8336846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D2059E-A3C7-4D44-B067-19646B4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66518"/>
            <a:ext cx="5637088" cy="17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7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755D3FF-4AFB-4DDA-807D-816023615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897" y="1663464"/>
            <a:ext cx="8928210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88632D5-77A5-4E58-A341-5323B6BA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21" y="4654192"/>
            <a:ext cx="4615160" cy="13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62DCA35-DBE3-4DB0-9326-30C31822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868"/>
            <a:ext cx="7019925" cy="4998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27F6F-9E3C-4FD6-9747-60F894D6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299" y="366017"/>
            <a:ext cx="5781675" cy="685800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48C4FE3D-BFC3-4167-B104-061C26C4CAB0}"/>
              </a:ext>
            </a:extLst>
          </p:cNvPr>
          <p:cNvSpPr/>
          <p:nvPr/>
        </p:nvSpPr>
        <p:spPr>
          <a:xfrm>
            <a:off x="5496298" y="401464"/>
            <a:ext cx="5781675" cy="650353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61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형성평가 </a:t>
            </a:r>
            <a:r>
              <a:rPr lang="en-US" altLang="ko-KR" dirty="0"/>
              <a:t>: </a:t>
            </a:r>
            <a:r>
              <a:rPr lang="ko-KR" altLang="en-US" dirty="0"/>
              <a:t>사진에 효과 누적하기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D50413-0642-4153-88FA-2FD38061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5578"/>
            <a:ext cx="10515600" cy="150600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05B8F86-3766-4B99-8C73-676AE07C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11" y="3151581"/>
            <a:ext cx="6486577" cy="35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6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형성평가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BA85EC-CDAD-4C72-84A2-C3A579947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004" y="0"/>
            <a:ext cx="8467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라이브러리 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C80795-8957-4C1E-9E1A-AC77FA123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072" y="1704057"/>
            <a:ext cx="10001250" cy="467677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17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라이브러리 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24D2DAE-F85C-4E6E-A23E-9506B4BE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412" y="1746767"/>
            <a:ext cx="10343463" cy="466429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67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외부 라이브러리의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21215A7-57CF-4AA6-8903-64A8120F5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86" y="1641920"/>
            <a:ext cx="10515600" cy="23557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02DD334-9212-47CE-8608-04FD7346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74" y="4251983"/>
            <a:ext cx="6809251" cy="23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3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라이브러리 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EB4960-A00F-4C35-9E93-A95531899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1"/>
          <a:stretch/>
        </p:blipFill>
        <p:spPr>
          <a:xfrm>
            <a:off x="838200" y="1721186"/>
            <a:ext cx="10515600" cy="486454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3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847AEA-2239-4C8B-9237-CB3BF367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727" y="1663700"/>
            <a:ext cx="9946545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46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D5FD21-1956-4E31-892C-F745FD54F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058" y="1663464"/>
            <a:ext cx="7148344" cy="51665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45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103578B-2B20-432D-9749-4508EC14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02776"/>
            <a:ext cx="10458450" cy="51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8BF889-2C53-49FD-9FC0-EA69BB1CB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13" y="1738570"/>
            <a:ext cx="10773081" cy="191899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BFF2189-AD25-4996-A185-C0372222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57" y="5181327"/>
            <a:ext cx="1057275" cy="371475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6CBAF1B3-E4D1-4425-B007-86D961C395B9}"/>
              </a:ext>
            </a:extLst>
          </p:cNvPr>
          <p:cNvSpPr/>
          <p:nvPr/>
        </p:nvSpPr>
        <p:spPr>
          <a:xfrm>
            <a:off x="1187979" y="5225493"/>
            <a:ext cx="1731222" cy="327309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365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B1944FF-D193-4E2F-9E91-C58301B73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172" y="1712886"/>
            <a:ext cx="9925050" cy="42481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5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12CDC3B-B4D1-447F-A8FA-1148859C5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7485"/>
            <a:ext cx="6356284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7DB67BD-F0F4-46E2-8ABA-1A0D2C63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89" y="1320962"/>
            <a:ext cx="4065992" cy="52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6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05B10-433C-41FF-BAC7-97307DF0B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418"/>
            <a:ext cx="10515600" cy="5064756"/>
          </a:xfrm>
        </p:spPr>
        <p:txBody>
          <a:bodyPr/>
          <a:lstStyle/>
          <a:p>
            <a:r>
              <a:rPr lang="ko-KR" altLang="en-US" dirty="0"/>
              <a:t>키보드 이벤트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7442BC5-5FED-454B-AD88-6FDB7599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84" y="2311311"/>
            <a:ext cx="7877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5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거북이의 바다</a:t>
            </a:r>
            <a:r>
              <a:rPr lang="en-US" altLang="ko-KR" dirty="0"/>
              <a:t>] </a:t>
            </a:r>
            <a:r>
              <a:rPr lang="ko-KR" altLang="en-US" dirty="0"/>
              <a:t>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7454BF5-4A1D-42B4-856A-535625763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04820"/>
            <a:ext cx="8069491" cy="54243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162164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55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BDAB0-207B-4179-BD61-067DE64E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소스코드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BEC0A1-2764-48E0-958F-E8A141F64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144" y="0"/>
            <a:ext cx="7335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외부 라이브러리의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03E282-8019-43BB-ADB0-23858A00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61" y="1663464"/>
            <a:ext cx="8302140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72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C2F4F39-2117-446F-8D7D-6D54BBB6C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870" y="1768869"/>
            <a:ext cx="9492343" cy="291614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CFEF079-059A-4D75-9A71-22BE05DB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70" y="5480031"/>
            <a:ext cx="390525" cy="295275"/>
          </a:xfrm>
          <a:prstGeom prst="rect">
            <a:avLst/>
          </a:prstGeom>
        </p:spPr>
      </p:pic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5BE3EE2F-BD94-4793-8C84-FC664B9A35D7}"/>
              </a:ext>
            </a:extLst>
          </p:cNvPr>
          <p:cNvSpPr/>
          <p:nvPr/>
        </p:nvSpPr>
        <p:spPr>
          <a:xfrm>
            <a:off x="516785" y="5480031"/>
            <a:ext cx="1300693" cy="270504"/>
          </a:xfrm>
          <a:prstGeom prst="roundRect">
            <a:avLst/>
          </a:prstGeom>
          <a:solidFill>
            <a:srgbClr val="FABE0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595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형성평가 </a:t>
            </a:r>
            <a:r>
              <a:rPr lang="en-US" altLang="ko-KR" sz="3600" dirty="0"/>
              <a:t>: </a:t>
            </a:r>
            <a:r>
              <a:rPr lang="ko-KR" altLang="en-US" sz="3600" dirty="0"/>
              <a:t>동에 번쩍 서에 번쩍 홍길동 거북이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140797-9D3A-4E4D-B38A-B06BC0773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190"/>
            <a:ext cx="10691972" cy="114813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347472-6EA0-410B-ABA1-1A3B2D9C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09" y="2785827"/>
            <a:ext cx="54387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형성평가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3A02E4-6CA7-4E08-985E-69D4C40C4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862" y="0"/>
            <a:ext cx="8637136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892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룰렛하는</a:t>
            </a:r>
            <a:r>
              <a:rPr lang="ko-KR" altLang="en-US" dirty="0"/>
              <a:t> 거북이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E904819-A37C-45EC-B73E-EB521583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86" y="1527485"/>
            <a:ext cx="10515600" cy="174312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247CE7-D362-46D6-8469-19298ADF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33" y="3429000"/>
            <a:ext cx="5833734" cy="3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1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 err="1"/>
              <a:t>실전예제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소스코드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1FC9B25-0790-4916-91EF-1F74C7CC9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781" y="0"/>
            <a:ext cx="856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47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05B10-433C-41FF-BAC7-97307DF0B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418"/>
            <a:ext cx="10515600" cy="5064756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1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외부 라이브러리의 개념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131F72-EAA0-4795-A7A0-C205448C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087" y="1663700"/>
            <a:ext cx="9121825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C13D75-F746-43C3-8107-B78FC462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34" y="5290902"/>
            <a:ext cx="88487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BEC6B5-39C8-41C8-AAB2-6FC508E4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798" y="1932344"/>
            <a:ext cx="10327824" cy="21464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9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B3E82F-8887-4F9C-9536-3B56926DE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978" y="1663700"/>
            <a:ext cx="7794044" cy="50657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1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88CE08-DF55-4F90-A363-98FC05D0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05" y="1625896"/>
            <a:ext cx="9238070" cy="48423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E8C6F7C-277E-4B37-AC2E-96DC890B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76" y="2152814"/>
            <a:ext cx="58864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AD19-F6AE-4573-BF03-FCC320F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23"/>
            <a:ext cx="10515600" cy="1325563"/>
          </a:xfrm>
        </p:spPr>
        <p:txBody>
          <a:bodyPr/>
          <a:lstStyle/>
          <a:p>
            <a:r>
              <a:rPr lang="en-US" altLang="ko-KR" dirty="0"/>
              <a:t>Pillow(</a:t>
            </a:r>
            <a:r>
              <a:rPr lang="ko-KR" altLang="en-US" dirty="0" err="1"/>
              <a:t>필로우</a:t>
            </a:r>
            <a:r>
              <a:rPr lang="en-US" altLang="ko-KR" dirty="0"/>
              <a:t>) </a:t>
            </a:r>
            <a:r>
              <a:rPr lang="ko-KR" altLang="en-US" dirty="0"/>
              <a:t>설치하기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2AE9CF-FA7D-4D53-97DC-7AD383850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328" y="2000960"/>
            <a:ext cx="10515600" cy="389640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8C5A4F-03E5-42B5-9551-3061E1989131}"/>
              </a:ext>
            </a:extLst>
          </p:cNvPr>
          <p:cNvCxnSpPr>
            <a:cxnSpLocks/>
          </p:cNvCxnSpPr>
          <p:nvPr/>
        </p:nvCxnSpPr>
        <p:spPr>
          <a:xfrm>
            <a:off x="750014" y="708917"/>
            <a:ext cx="0" cy="3204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F69FC1-28BD-460D-B2BB-E186DA7874DE}"/>
              </a:ext>
            </a:extLst>
          </p:cNvPr>
          <p:cNvCxnSpPr>
            <a:cxnSpLocks/>
          </p:cNvCxnSpPr>
          <p:nvPr/>
        </p:nvCxnSpPr>
        <p:spPr>
          <a:xfrm>
            <a:off x="154113" y="1490935"/>
            <a:ext cx="11661168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86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230</Words>
  <Application>Microsoft Office PowerPoint</Application>
  <PresentationFormat>와이드스크린</PresentationFormat>
  <Paragraphs>57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11. 다양한 외부 라이브러리</vt:lpstr>
      <vt:lpstr>학습목표</vt:lpstr>
      <vt:lpstr>외부 라이브러리의 개념</vt:lpstr>
      <vt:lpstr>외부 라이브러리의 개념</vt:lpstr>
      <vt:lpstr>외부 라이브러리의 개념</vt:lpstr>
      <vt:lpstr>확인문제</vt:lpstr>
      <vt:lpstr>Pillow(필로우) 설치하기</vt:lpstr>
      <vt:lpstr>Pillow(필로우) 설치하기</vt:lpstr>
      <vt:lpstr>Pillow(필로우) 설치하기</vt:lpstr>
      <vt:lpstr>사전준비하기</vt:lpstr>
      <vt:lpstr>확인문제</vt:lpstr>
      <vt:lpstr>Pillow(필로우)의 기초 다지기</vt:lpstr>
      <vt:lpstr>Pillow(필로우)의 기초 다지기</vt:lpstr>
      <vt:lpstr>Pillow(필로우)의 기초 다지기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Pillow(필로우) 활용하기</vt:lpstr>
      <vt:lpstr>확인문제</vt:lpstr>
      <vt:lpstr>형성평가 : 사진에 효과 누적하기</vt:lpstr>
      <vt:lpstr>형성평가 소스코드</vt:lpstr>
      <vt:lpstr>Pygame 라이브러리 설치하기</vt:lpstr>
      <vt:lpstr>Pygame 라이브러리 설치하기</vt:lpstr>
      <vt:lpstr>Pygame 라이브러리 설치하기</vt:lpstr>
      <vt:lpstr>[거북이의 바다] 게임 만들기</vt:lpstr>
      <vt:lpstr>[거북이의 바다] 게임 만들기</vt:lpstr>
      <vt:lpstr>[거북이의 바다] 게임 만들기</vt:lpstr>
      <vt:lpstr>확인문제</vt:lpstr>
      <vt:lpstr>[거북이의 바다] 게임 만들기</vt:lpstr>
      <vt:lpstr>[거북이의 바다] 게임 만들기</vt:lpstr>
      <vt:lpstr>[거북이의 바다] 게임 만들기</vt:lpstr>
      <vt:lpstr>[거북이의 바다] 게임 만들기</vt:lpstr>
      <vt:lpstr>소스코드</vt:lpstr>
      <vt:lpstr>확인문제</vt:lpstr>
      <vt:lpstr>형성평가 : 동에 번쩍 서에 번쩍 홍길동 거북이</vt:lpstr>
      <vt:lpstr>형성평가 소스코드</vt:lpstr>
      <vt:lpstr>실전예제 : 룰렛하는 거북이</vt:lpstr>
      <vt:lpstr>실전예제  소스코드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다양한 외부 라이브러리</dc:title>
  <dc:creator>ITNSA</dc:creator>
  <cp:lastModifiedBy>ITNSA</cp:lastModifiedBy>
  <cp:revision>15</cp:revision>
  <dcterms:created xsi:type="dcterms:W3CDTF">2022-07-28T01:30:35Z</dcterms:created>
  <dcterms:modified xsi:type="dcterms:W3CDTF">2022-07-28T09:58:48Z</dcterms:modified>
</cp:coreProperties>
</file>